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6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8" y="3204061"/>
            <a:ext cx="1758476" cy="7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426000" y="1267348"/>
            <a:ext cx="11340000" cy="539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736000" y="365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]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bg1"/>
                </a:solidFill>
              </a:rPr>
              <a:t>New Slide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387485" y="1205679"/>
            <a:ext cx="11417030" cy="5427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416000" y="297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528742" y="1314000"/>
            <a:ext cx="11134517" cy="529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596000" y="2714025"/>
            <a:ext cx="5130000" cy="1119975"/>
          </a:xfrm>
          <a:prstGeom prst="wedgeRoundRectCallout">
            <a:avLst>
              <a:gd name="adj1" fmla="val -52575"/>
              <a:gd name="adj2" fmla="val -1039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528742" y="1313700"/>
            <a:ext cx="11134518" cy="5296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771737" y="446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4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80703" y="2889000"/>
            <a:ext cx="3645000" cy="1260000"/>
          </a:xfrm>
          <a:prstGeom prst="wedgeRoundRectCallout">
            <a:avLst>
              <a:gd name="adj1" fmla="val 65333"/>
              <a:gd name="adj2" fmla="val 100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866000" y="2619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528742" y="1313702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1302152"/>
            <a:ext cx="6570000" cy="1440000"/>
          </a:xfrm>
          <a:prstGeom prst="wedgeRoundRectCallout">
            <a:avLst>
              <a:gd name="adj1" fmla="val 31416"/>
              <a:gd name="adj2" fmla="val 674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Всяка презентация трябва да има:</a:t>
            </a:r>
          </a:p>
          <a:p>
            <a:pPr lvl="1"/>
            <a:r>
              <a:rPr lang="bg-BG" b="1" dirty="0"/>
              <a:t>Ясна цел </a:t>
            </a:r>
            <a:r>
              <a:rPr lang="bg-BG" dirty="0"/>
              <a:t>преди своето създаване</a:t>
            </a:r>
          </a:p>
          <a:p>
            <a:pPr lvl="1"/>
            <a:r>
              <a:rPr lang="bg-BG" b="1" dirty="0"/>
              <a:t>Последователно</a:t>
            </a:r>
            <a:r>
              <a:rPr lang="bg-BG" dirty="0"/>
              <a:t> и </a:t>
            </a:r>
            <a:r>
              <a:rPr lang="bg-BG" b="1" dirty="0"/>
              <a:t>структурирано изготвяне</a:t>
            </a:r>
          </a:p>
          <a:p>
            <a:pPr lvl="1"/>
            <a:r>
              <a:rPr lang="bg-BG" b="1" dirty="0"/>
              <a:t>Логическа връзка </a:t>
            </a:r>
            <a:r>
              <a:rPr lang="bg-BG" dirty="0"/>
              <a:t>между отделните </a:t>
            </a:r>
            <a:r>
              <a:rPr lang="bg-BG" b="1" dirty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916</Words>
  <Application>Microsoft Office PowerPoint</Application>
  <PresentationFormat>Widescreen</PresentationFormat>
  <Paragraphs>166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266</cp:revision>
  <dcterms:created xsi:type="dcterms:W3CDTF">2018-05-23T13:08:44Z</dcterms:created>
  <dcterms:modified xsi:type="dcterms:W3CDTF">2024-02-23T18:19:28Z</dcterms:modified>
  <cp:category/>
</cp:coreProperties>
</file>